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713FEE9-3807-4FC8-A728-B460189665C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ABF8D4B-D07B-40E5-B8E9-56E9E37A1208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C780A95-E106-4BA8-B5D3-4049CCC1E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6999" y="254792"/>
            <a:ext cx="7316874" cy="179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US" sz="6000" b="1" strike="noStrike" spc="-1">
                <a:solidFill>
                  <a:srgbClr val="000000"/>
                </a:solidFill>
                <a:latin typeface="Calibri Light"/>
              </a:rPr>
              <a:t>PAPER TITLE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1523880" y="3602160"/>
            <a:ext cx="9143280" cy="234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Author1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Author2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 Author3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Affilation1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Affilation2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 Affilation3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Presenting author’s e-mail adress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8499423" y="227129"/>
            <a:ext cx="3342807" cy="1790699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"/>
          <p:cNvSpPr/>
          <p:nvPr/>
        </p:nvSpPr>
        <p:spPr>
          <a:xfrm>
            <a:off x="9363600" y="672120"/>
            <a:ext cx="1873080" cy="91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This section of the presentation should include main findings of your study, future prospects etc.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3001320" y="27468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59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14F6ADD7-D0B2-4C77-A235-B5BFCBD935F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10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5412435-BDD1-31ED-6614-76C0329D6315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B6669A4-4C02-A0F6-7EAA-68A697032F2A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6D1AE72-C928-B183-F7E2-EFB75834544A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CDCBEB80-164F-99BD-A7A7-E1868DA69172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9B0BF118-4511-7ED9-A8F9-DE790215A6BC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70C7609-3EF9-62A1-8525-1ACF7C7E7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presenter wishes to thank any supporting agency, instutition or contributer, this section should be used.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you conducted the study in the framework of any project, please indicate the title of Project in this section with contract number and supporting agency.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254592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67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FA5019E-2878-4130-BC8A-153E2F797E99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11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3DBF3B16-DB90-452A-8ED9-40746F3C1B2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D76BB1D-63AC-3BF0-EFA6-07E557F8523C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29EB9730-0C72-102B-F92A-0033D6F78A02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7">
            <a:extLst>
              <a:ext uri="{FF2B5EF4-FFF2-40B4-BE49-F238E27FC236}">
                <a16:creationId xmlns:a16="http://schemas.microsoft.com/office/drawing/2014/main" id="{25567FA2-E4CE-34A6-2C4C-F57D1DC1ADF9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14" name="CustomShape 3">
            <a:extLst>
              <a:ext uri="{FF2B5EF4-FFF2-40B4-BE49-F238E27FC236}">
                <a16:creationId xmlns:a16="http://schemas.microsoft.com/office/drawing/2014/main" id="{2E9B592F-5804-482F-62EA-AA4AD03B2364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4FF291E-4A62-7B63-AD03-379F8B379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For reference style, please see symposium fullpaper template.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75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63F8F33B-FFAF-4999-BD48-21E2164157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0751B929-5E1F-DB30-84D1-3347648652DA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58B0470-E539-4069-9A26-9A549B62FB49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4427556-878B-EED1-EB88-3D3508AC4D99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24D0D885-13E9-42B6-3463-92B4E5FE86DE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76CA731F-253B-021A-B98F-CA8FADF1DC31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REFERENCES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4B839AF-65AB-5CDD-2E03-6F1754B61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Motivation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Experimental study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Methods and Materials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Results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Concluding remarks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Acknowledgements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References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0" y="0"/>
            <a:ext cx="10191882" cy="1109963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1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latin typeface="Arial"/>
              </a:rPr>
              <a:t>H. </a:t>
            </a:r>
            <a:r>
              <a:rPr lang="en-US" sz="1200" b="0" strike="noStrike" spc="-1" dirty="0" err="1">
                <a:latin typeface="Arial"/>
              </a:rPr>
              <a:t>Karakoc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2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B0C108B-99D1-4786-9310-8D4183AB595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10369080" y="-2963"/>
            <a:ext cx="1596600" cy="1109963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5DE89C7-73FB-4736-A0AC-68BB45CFF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stomShape 3">
            <a:extLst>
              <a:ext uri="{FF2B5EF4-FFF2-40B4-BE49-F238E27FC236}">
                <a16:creationId xmlns:a16="http://schemas.microsoft.com/office/drawing/2014/main" id="{E0D82CBA-A139-4298-B96C-1E52A8C2037B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OUTLINE</a:t>
            </a:r>
            <a:endParaRPr lang="en-US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838080" y="18388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This document intends to identify criteria of oral presentations for ISSA’24.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Please follow the guideline explained at next slides while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prepearing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your oral presentation.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3/12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3B7850B-D809-A354-D883-4B58B677035E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7FDB151-63F5-B8C1-937F-6F1A656CE6C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2" name="CustomShape 3">
            <a:extLst>
              <a:ext uri="{FF2B5EF4-FFF2-40B4-BE49-F238E27FC236}">
                <a16:creationId xmlns:a16="http://schemas.microsoft.com/office/drawing/2014/main" id="{F20E5C0D-864E-4C31-9689-235F04A1D21F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058E209-1648-DE74-FAD7-3E4D3316F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should include symposium logo, logo of your affilation, paper title, author details (name, surname, affilation), e-mail address of the presenting author and presentation date as examplified at first slide.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Please pay attention to number each slide excluding heading slides according to style used in this template (see bottom right-hand corner of this slide).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4/12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8D36471D-E703-0440-128F-AE444F08097C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F4047C5-754D-BF1C-79E8-7B9E861C122F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1" name="CustomShape 2">
            <a:extLst>
              <a:ext uri="{FF2B5EF4-FFF2-40B4-BE49-F238E27FC236}">
                <a16:creationId xmlns:a16="http://schemas.microsoft.com/office/drawing/2014/main" id="{B92B2475-FBFE-1177-A8EA-797ADDB3E26C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id="{6EE8F7C8-32ED-871D-D532-66A05746138A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3">
            <a:extLst>
              <a:ext uri="{FF2B5EF4-FFF2-40B4-BE49-F238E27FC236}">
                <a16:creationId xmlns:a16="http://schemas.microsoft.com/office/drawing/2014/main" id="{5CA0651A-5567-8E7F-A6AE-ADF79254882C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4FF56D5-E622-5AB4-A62E-F160540D5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is limited to 20 slides and each speech is limited to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Question-answer will be arranged after presentation for 5 minutes duration.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Presentations exceeding 10 minutes will be ended by session chair at the end of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Thus, please rehearse for your presentation not to exceed time limitation.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5/12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F12A9BAE-7B8C-3375-88D8-9F807CB44EE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916AE11-AFA7-4933-B014-91B02D1BA4D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F65A44F-85B7-45BF-DB80-9832F6F75E58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3391710B-9639-841F-7CCC-004614A2DFC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F29E736E-986E-63A3-7C8D-E602D3DCCC9C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21DD9FD-CEED-9D5D-912D-73DB27ACD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Text on your slides should be readable and font size should be 28 pt at least.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Presenters are encouraged to use tables, illustrations and colorfull text for drawing attention of audience.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 Please place title of tables and illustrations to slide appropriately with reference. You can see an example at next slides.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4108320" y="281520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23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93AFF45-19EF-45DF-A7F8-DF465CF347A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29F3D304-A3A4-4303-6D82-65A90B4F7CE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36F87393-B02A-0C9A-CB15-D0C143C6941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CC8B5F3A-8AD9-4E69-9CB9-EA624D5CD186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CCA1152-3F50-0493-69CB-B96DFCAF93AB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61555187-1331-94A6-7057-5C62E114993F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4B4FC8B3-342E-1EB3-379C-5B0A9F41B5C6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2B31F5F-179E-49E6-6891-B9505A7D8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You can explain your experimental methodology, test setup, apparatus etc. İn this section of your presentation.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3090240" y="281520"/>
            <a:ext cx="601092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2284560" y="2963160"/>
            <a:ext cx="7622280" cy="28965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2981160" y="6058080"/>
            <a:ext cx="622872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Fig. 1. Sample scheme of experimental setup (Karakoc, 2012)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D16BA732-BE60-43D6-B8C1-374855E9FA23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266A2131-097B-3AD9-E492-B5840AEF8EB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B9AE154E-F5AE-EEC9-8845-A19A1E1699A7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71017656-C398-25C0-45AF-1FF17CE22E04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>
            <a:extLst>
              <a:ext uri="{FF2B5EF4-FFF2-40B4-BE49-F238E27FC236}">
                <a16:creationId xmlns:a16="http://schemas.microsoft.com/office/drawing/2014/main" id="{EAD0D625-E8E4-81FA-6F68-21C9D85E4F9A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92B3C9CB-10DA-F0DE-B217-629B8B182DE5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1EC61E0-716C-DD83-5E80-EB1CED68E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 this section of your presentation, numerical methods, mathematical models, theoritical cases can be discussed.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309024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ETHODS AND MATERIALS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B1189FE8-188E-4A10-AA72-AFD1F79E721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6E49EC6C-FAB1-3187-5D91-3E2092F471D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7E8B1092-EBEF-0555-1AB9-80D2BA7D135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CCE13E-C47D-1B5D-6CFB-227463AB5FAC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1A21B321-C3BC-10B3-3D52-2136E161F4C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54D6C875-51EE-B609-545B-F3D10E9E77F4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METHODS and MATERIALS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43BB5AD-611A-7552-A979-8F5184B84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Presenters are highly encouraged to discuss results of their study in this section by using plots, tables etc.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graphicFrame>
        <p:nvGraphicFramePr>
          <p:cNvPr id="148" name="Table 4"/>
          <p:cNvGraphicFramePr/>
          <p:nvPr/>
        </p:nvGraphicFramePr>
        <p:xfrm>
          <a:off x="1847520" y="4131000"/>
          <a:ext cx="8127720" cy="1853640"/>
        </p:xfrm>
        <a:graphic>
          <a:graphicData uri="http://schemas.openxmlformats.org/drawingml/2006/table">
            <a:tbl>
              <a:tblPr/>
              <a:tblGrid>
                <a:gridCol w="270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Parameter 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W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" name="CustomShape 5"/>
          <p:cNvSpPr/>
          <p:nvPr/>
        </p:nvSpPr>
        <p:spPr>
          <a:xfrm>
            <a:off x="4530960" y="3560760"/>
            <a:ext cx="312948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Table 1. Sample results of study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1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F1B2373-AE09-497E-BDA2-C3A63A83B36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DF390BCA-7685-1565-BAF8-A923EC805C06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27-29.08.2024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46DFBDED-A43F-112D-D41F-E9BF61D04204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62C49441-01C2-FF12-5B65-5E760F14B1B2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815FB5B7-A491-E4A2-2B96-298BA5F11B6D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29E4998F-5D37-E9E2-E3D8-2E4EE75DF31B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RESULTS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6066F80-ECFD-4484-E9A1-A910FE678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201" y="110265"/>
            <a:ext cx="3855833" cy="943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563</Words>
  <Application>Microsoft Office PowerPoint</Application>
  <PresentationFormat>Widescreen</PresentationFormat>
  <Paragraphs>124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subject/>
  <dc:creator>pc</dc:creator>
  <dc:description/>
  <cp:lastModifiedBy>Bahadir</cp:lastModifiedBy>
  <cp:revision>35</cp:revision>
  <dcterms:created xsi:type="dcterms:W3CDTF">2015-05-14T06:50:07Z</dcterms:created>
  <dcterms:modified xsi:type="dcterms:W3CDTF">2025-07-10T22:57:42Z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Geniş ekran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