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90748AA-F95D-4241-89D3-F1D7B71BA486}">
  <a:tblStyle styleId="{E90748AA-F95D-4241-89D3-F1D7B71BA48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1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:notes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0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3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2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2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24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25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6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p26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6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26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26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26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/>
          <p:nvPr/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TITLE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7"/>
          <p:cNvSpPr/>
          <p:nvPr/>
        </p:nvSpPr>
        <p:spPr>
          <a:xfrm>
            <a:off x="1523880" y="3602160"/>
            <a:ext cx="9143280" cy="234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Author1</a:t>
            </a:r>
            <a:r>
              <a:rPr b="1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1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Author2</a:t>
            </a:r>
            <a:r>
              <a:rPr b="1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Author3</a:t>
            </a:r>
            <a:r>
              <a:rPr b="1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Affilation1</a:t>
            </a:r>
            <a:r>
              <a:rPr b="0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Affilation2</a:t>
            </a:r>
            <a:r>
              <a:rPr b="0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Affilation3</a:t>
            </a:r>
            <a:r>
              <a:rPr b="0" baseline="3000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en-US" sz="22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Presenting author’s e-mail adress</a:t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7"/>
          <p:cNvSpPr/>
          <p:nvPr/>
        </p:nvSpPr>
        <p:spPr>
          <a:xfrm>
            <a:off x="8499423" y="227129"/>
            <a:ext cx="3342807" cy="1790699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7"/>
          <p:cNvSpPr/>
          <p:nvPr/>
        </p:nvSpPr>
        <p:spPr>
          <a:xfrm>
            <a:off x="9363600" y="672120"/>
            <a:ext cx="1873080" cy="912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AFFILATION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27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700" y="128775"/>
            <a:ext cx="8108027" cy="198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6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of the presentation should include main findings of your study, future prospects etc.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6"/>
          <p:cNvSpPr/>
          <p:nvPr/>
        </p:nvSpPr>
        <p:spPr>
          <a:xfrm>
            <a:off x="3001320" y="274680"/>
            <a:ext cx="7099560" cy="1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b="0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6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6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6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6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6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36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475"/>
            <a:ext cx="4364073" cy="110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7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presenter wishes to thank any supporting agency, instutition or contributer, this section should be used.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 conducted the study in the framework of any project, please indicate the title of Project in this section with contract number and supporting agency.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7"/>
          <p:cNvSpPr/>
          <p:nvPr/>
        </p:nvSpPr>
        <p:spPr>
          <a:xfrm>
            <a:off x="2545920" y="281520"/>
            <a:ext cx="7099560" cy="1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b="0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7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4724280" y="631217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7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7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4271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7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7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37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reference style, please see symposium fullpaper template.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8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8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0" y="0"/>
            <a:ext cx="1023690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4271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8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8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38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Methods and Materials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8"/>
          <p:cNvSpPr/>
          <p:nvPr/>
        </p:nvSpPr>
        <p:spPr>
          <a:xfrm>
            <a:off x="0" y="0"/>
            <a:ext cx="10191882" cy="1109963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8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8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8"/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28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/>
          <p:nvPr/>
        </p:nvSpPr>
        <p:spPr>
          <a:xfrm>
            <a:off x="838080" y="183888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document intends to identify criteria of oral presentations for ISSA’24.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follow the guideline explained at next slides while prepearing your oral presentation.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9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9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3/12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9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9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9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9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29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presentation should include symposium logo, logo of your affilation, paper title, author details (name, surname, affilation), e-mail address of the presenting author and presentation date as examplified at first slide.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pay attention to number each slide excluding heading slides according to style used in this template (see bottom right-hand corner of this slide).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slide excluding heading slides, should include surname of presenting author at the bottom left-hand corner of the slide and presentation date at the bottom of slide centered.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4/12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0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30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0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0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30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presentation is limited to 20 slides and each speech is limited to 10 minutes.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Question-answer will be arranged after presentation for 5 minutes duration.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Presentations exceeding 10 minutes will be ended by session chair at the end of 10 minutes.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Thus, please rehearse for your presentation not to exceed time limitation.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1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5/12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1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1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1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31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1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31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Text on your slides should be readable and font size should be 28 pt at least.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encouraged to use tables, illustrations and colorfull text for drawing attention of audience.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Please place title of tables and illustrations to slide appropriately with reference. You can see an example at next slides.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2"/>
          <p:cNvSpPr/>
          <p:nvPr/>
        </p:nvSpPr>
        <p:spPr>
          <a:xfrm>
            <a:off x="4108320" y="281520"/>
            <a:ext cx="3974760" cy="82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2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2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2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2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2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4271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2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2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32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explain your experimental methodology, test setup, apparatus etc. İn this section of your presentation.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3"/>
          <p:cNvSpPr/>
          <p:nvPr/>
        </p:nvSpPr>
        <p:spPr>
          <a:xfrm>
            <a:off x="3090240" y="281520"/>
            <a:ext cx="6010920" cy="1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b="0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3"/>
          <p:cNvSpPr/>
          <p:nvPr/>
        </p:nvSpPr>
        <p:spPr>
          <a:xfrm>
            <a:off x="2284560" y="2963160"/>
            <a:ext cx="7622280" cy="28965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3"/>
          <p:cNvSpPr/>
          <p:nvPr/>
        </p:nvSpPr>
        <p:spPr>
          <a:xfrm>
            <a:off x="2981160" y="6058080"/>
            <a:ext cx="6228720" cy="63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Fig. 1. Sample scheme of experimental setup (Karakoc, 2012)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3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3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3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3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33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this section of your presentation, numerical methods, mathematical models, theoritical cases can be discussed.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4"/>
          <p:cNvSpPr/>
          <p:nvPr/>
        </p:nvSpPr>
        <p:spPr>
          <a:xfrm>
            <a:off x="3090240" y="281520"/>
            <a:ext cx="7099560" cy="1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ETHODS AND MATERIALS</a:t>
            </a:r>
            <a:endParaRPr b="0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4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4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METHODS and MATERIALS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34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33402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highly encouraged to discuss results of their study in this section by using plots, tables etc.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6" name="Google Shape;216;p35"/>
          <p:cNvGraphicFramePr/>
          <p:nvPr/>
        </p:nvGraphicFramePr>
        <p:xfrm>
          <a:off x="1847520" y="413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{E90748AA-F95D-4241-89D3-F1D7B71BA486}</a:tableStyleId>
              </a:tblPr>
              <a:tblGrid>
                <a:gridCol w="2709000"/>
                <a:gridCol w="2709000"/>
                <a:gridCol w="2709725"/>
              </a:tblGrid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Parameter 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Value 1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Value 2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BD5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EEF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FF7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EEF"/>
                    </a:solidFill>
                  </a:tcPr>
                </a:tc>
              </a:tr>
              <a:tr h="370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b="0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217" name="Google Shape;217;p35"/>
          <p:cNvSpPr/>
          <p:nvPr/>
        </p:nvSpPr>
        <p:spPr>
          <a:xfrm>
            <a:off x="4530960" y="3560760"/>
            <a:ext cx="3129480" cy="63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Table 1. Sample results of study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5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5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5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5"/>
          <p:cNvSpPr/>
          <p:nvPr/>
        </p:nvSpPr>
        <p:spPr>
          <a:xfrm>
            <a:off x="10390680" y="0"/>
            <a:ext cx="1596600" cy="11070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5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35" title="iseas-2026-web-scal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8343" cy="1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